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jpe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jpe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jpe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49" t="0" r="-6249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49" t="0" r="-6249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38966"/>
            <a:ext cx="18288000" cy="8800115"/>
          </a:xfrm>
          <a:custGeom>
            <a:avLst/>
            <a:gdLst/>
            <a:ahLst/>
            <a:cxnLst/>
            <a:rect r="r" b="b" t="t" l="l"/>
            <a:pathLst>
              <a:path h="8800115" w="18288000">
                <a:moveTo>
                  <a:pt x="0" y="0"/>
                </a:moveTo>
                <a:lnTo>
                  <a:pt x="18288000" y="0"/>
                </a:lnTo>
                <a:lnTo>
                  <a:pt x="18288000" y="8800115"/>
                </a:lnTo>
                <a:lnTo>
                  <a:pt x="0" y="88001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039" r="0" b="-868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79139"/>
            <a:ext cx="18288000" cy="9168464"/>
          </a:xfrm>
          <a:custGeom>
            <a:avLst/>
            <a:gdLst/>
            <a:ahLst/>
            <a:cxnLst/>
            <a:rect r="r" b="b" t="t" l="l"/>
            <a:pathLst>
              <a:path h="9168464" w="18288000">
                <a:moveTo>
                  <a:pt x="0" y="0"/>
                </a:moveTo>
                <a:lnTo>
                  <a:pt x="18288000" y="0"/>
                </a:lnTo>
                <a:lnTo>
                  <a:pt x="18288000" y="9168464"/>
                </a:lnTo>
                <a:lnTo>
                  <a:pt x="0" y="9168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3" t="0" r="-133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09709"/>
            <a:ext cx="18288000" cy="9105791"/>
          </a:xfrm>
          <a:custGeom>
            <a:avLst/>
            <a:gdLst/>
            <a:ahLst/>
            <a:cxnLst/>
            <a:rect r="r" b="b" t="t" l="l"/>
            <a:pathLst>
              <a:path h="9105791" w="18288000">
                <a:moveTo>
                  <a:pt x="0" y="0"/>
                </a:moveTo>
                <a:lnTo>
                  <a:pt x="18288000" y="0"/>
                </a:lnTo>
                <a:lnTo>
                  <a:pt x="18288000" y="9105791"/>
                </a:lnTo>
                <a:lnTo>
                  <a:pt x="0" y="9105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9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63105"/>
          </a:xfrm>
          <a:custGeom>
            <a:avLst/>
            <a:gdLst/>
            <a:ahLst/>
            <a:cxnLst/>
            <a:rect r="r" b="b" t="t" l="l"/>
            <a:pathLst>
              <a:path h="9163105" w="18288000">
                <a:moveTo>
                  <a:pt x="0" y="0"/>
                </a:moveTo>
                <a:lnTo>
                  <a:pt x="18288000" y="0"/>
                </a:lnTo>
                <a:lnTo>
                  <a:pt x="18288000" y="9163105"/>
                </a:lnTo>
                <a:lnTo>
                  <a:pt x="0" y="91631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" t="0" r="-104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52395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" t="0" r="-104" b="-208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24895"/>
          </a:xfrm>
          <a:custGeom>
            <a:avLst/>
            <a:gdLst/>
            <a:ahLst/>
            <a:cxnLst/>
            <a:rect r="r" b="b" t="t" l="l"/>
            <a:pathLst>
              <a:path h="9124895" w="18288000">
                <a:moveTo>
                  <a:pt x="0" y="0"/>
                </a:moveTo>
                <a:lnTo>
                  <a:pt x="18288000" y="0"/>
                </a:lnTo>
                <a:lnTo>
                  <a:pt x="18288000" y="9124895"/>
                </a:lnTo>
                <a:lnTo>
                  <a:pt x="0" y="91248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209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24895"/>
          </a:xfrm>
          <a:custGeom>
            <a:avLst/>
            <a:gdLst/>
            <a:ahLst/>
            <a:cxnLst/>
            <a:rect r="r" b="b" t="t" l="l"/>
            <a:pathLst>
              <a:path h="9124895" w="18288000">
                <a:moveTo>
                  <a:pt x="0" y="0"/>
                </a:moveTo>
                <a:lnTo>
                  <a:pt x="18288000" y="0"/>
                </a:lnTo>
                <a:lnTo>
                  <a:pt x="18288000" y="9124895"/>
                </a:lnTo>
                <a:lnTo>
                  <a:pt x="0" y="91248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209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63105"/>
          </a:xfrm>
          <a:custGeom>
            <a:avLst/>
            <a:gdLst/>
            <a:ahLst/>
            <a:cxnLst/>
            <a:rect r="r" b="b" t="t" l="l"/>
            <a:pathLst>
              <a:path h="9163105" w="18288000">
                <a:moveTo>
                  <a:pt x="0" y="0"/>
                </a:moveTo>
                <a:lnTo>
                  <a:pt x="18288000" y="0"/>
                </a:lnTo>
                <a:lnTo>
                  <a:pt x="18288000" y="9163105"/>
                </a:lnTo>
                <a:lnTo>
                  <a:pt x="0" y="91631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4" t="0" r="-104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086686"/>
          </a:xfrm>
          <a:custGeom>
            <a:avLst/>
            <a:gdLst/>
            <a:ahLst/>
            <a:cxnLst/>
            <a:rect r="r" b="b" t="t" l="l"/>
            <a:pathLst>
              <a:path h="9086686" w="18288000">
                <a:moveTo>
                  <a:pt x="0" y="0"/>
                </a:moveTo>
                <a:lnTo>
                  <a:pt x="18288000" y="0"/>
                </a:lnTo>
                <a:lnTo>
                  <a:pt x="18288000" y="9086686"/>
                </a:lnTo>
                <a:lnTo>
                  <a:pt x="0" y="90866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63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82209"/>
          </a:xfrm>
          <a:custGeom>
            <a:avLst/>
            <a:gdLst/>
            <a:ahLst/>
            <a:cxnLst/>
            <a:rect r="r" b="b" t="t" l="l"/>
            <a:pathLst>
              <a:path h="9182209" w="18288000">
                <a:moveTo>
                  <a:pt x="0" y="0"/>
                </a:moveTo>
                <a:lnTo>
                  <a:pt x="18288000" y="0"/>
                </a:lnTo>
                <a:lnTo>
                  <a:pt x="18288000" y="9182209"/>
                </a:lnTo>
                <a:lnTo>
                  <a:pt x="0" y="9182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8" t="0" r="-208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24895"/>
          </a:xfrm>
          <a:custGeom>
            <a:avLst/>
            <a:gdLst/>
            <a:ahLst/>
            <a:cxnLst/>
            <a:rect r="r" b="b" t="t" l="l"/>
            <a:pathLst>
              <a:path h="9124895" w="18288000">
                <a:moveTo>
                  <a:pt x="0" y="0"/>
                </a:moveTo>
                <a:lnTo>
                  <a:pt x="18288000" y="0"/>
                </a:lnTo>
                <a:lnTo>
                  <a:pt x="18288000" y="9124895"/>
                </a:lnTo>
                <a:lnTo>
                  <a:pt x="0" y="91248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209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1500"/>
            <a:ext cx="18288000" cy="9144000"/>
          </a:xfrm>
          <a:custGeom>
            <a:avLst/>
            <a:gdLst/>
            <a:ahLst/>
            <a:cxnLst/>
            <a:rect r="r" b="b" t="t" l="l"/>
            <a:pathLst>
              <a:path h="9144000" w="18288000">
                <a:moveTo>
                  <a:pt x="0" y="0"/>
                </a:moveTo>
                <a:lnTo>
                  <a:pt x="18288000" y="0"/>
                </a:lnTo>
                <a:lnTo>
                  <a:pt x="18288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DAHEm0_2bkQ</dc:identifier>
  <dcterms:modified xsi:type="dcterms:W3CDTF">2011-08-01T06:04:30Z</dcterms:modified>
  <cp:revision>1</cp:revision>
</cp:coreProperties>
</file>